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6873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704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403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8448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5158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3954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0294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6915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1934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7407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B6D9-AAC1-43B8-BF34-F4619A23865D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018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1B6D9-AAC1-43B8-BF34-F4619A23865D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21CAC-AB9B-4837-B116-D92265F72E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4146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600" y="264768"/>
            <a:ext cx="4977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재단법인 한국학호남진흥원 공고 제</a:t>
            </a:r>
            <a:r>
              <a:rPr lang="en-US" altLang="ko-KR" dirty="0" smtClean="0"/>
              <a:t>2023-57</a:t>
            </a:r>
            <a:r>
              <a:rPr lang="ko-KR" altLang="en-US" dirty="0" smtClean="0"/>
              <a:t>호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76247" y="968152"/>
            <a:ext cx="49872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/>
              <a:t>우선협상대상자 발표 공고</a:t>
            </a:r>
            <a:endParaRPr lang="ko-KR" alt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22039" y="1772722"/>
            <a:ext cx="90749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/>
            <a:r>
              <a:rPr lang="ko-KR" altLang="en-US" dirty="0" smtClean="0"/>
              <a:t>재단법인 </a:t>
            </a:r>
            <a:r>
              <a:rPr lang="ko-KR" altLang="en-US" dirty="0"/>
              <a:t>한국학호남진흥원 공고 제</a:t>
            </a:r>
            <a:r>
              <a:rPr lang="en-US" altLang="ko-KR" dirty="0"/>
              <a:t>2023-57</a:t>
            </a:r>
            <a:r>
              <a:rPr lang="ko-KR" altLang="en-US" dirty="0"/>
              <a:t>호「</a:t>
            </a:r>
            <a:r>
              <a:rPr lang="en-US" altLang="ko-KR" dirty="0"/>
              <a:t>2023</a:t>
            </a:r>
            <a:r>
              <a:rPr lang="ko-KR" altLang="en-US" dirty="0"/>
              <a:t>년 주요 </a:t>
            </a:r>
            <a:r>
              <a:rPr lang="ko-KR" altLang="en-US" dirty="0" err="1"/>
              <a:t>기탁자료</a:t>
            </a:r>
            <a:r>
              <a:rPr lang="ko-KR" altLang="en-US" dirty="0"/>
              <a:t> 보존처리 용역</a:t>
            </a:r>
            <a:r>
              <a:rPr lang="ko-KR" altLang="en-US" dirty="0" smtClean="0"/>
              <a:t>」</a:t>
            </a:r>
            <a:endParaRPr lang="en-US" altLang="ko-KR" dirty="0" smtClean="0"/>
          </a:p>
          <a:p>
            <a:pPr algn="ctr" fontAlgn="base"/>
            <a:r>
              <a:rPr lang="ko-KR" altLang="en-US" dirty="0" smtClean="0"/>
              <a:t>입찰에 응찰하여 </a:t>
            </a:r>
            <a:r>
              <a:rPr lang="ko-KR" altLang="en-US" dirty="0"/>
              <a:t>주신 분들과 참석하여 주신 평가위원님께 감사드리며</a:t>
            </a:r>
            <a:r>
              <a:rPr lang="en-US" altLang="ko-KR" dirty="0"/>
              <a:t>, </a:t>
            </a:r>
            <a:endParaRPr lang="en-US" altLang="ko-KR" dirty="0" smtClean="0"/>
          </a:p>
          <a:p>
            <a:pPr algn="ctr" fontAlgn="base"/>
            <a:r>
              <a:rPr lang="ko-KR" altLang="en-US" dirty="0" smtClean="0"/>
              <a:t>아래와 </a:t>
            </a:r>
            <a:r>
              <a:rPr lang="ko-KR" altLang="en-US" dirty="0"/>
              <a:t>같이 우선협상대상자를 공고합니다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17500" y="2952651"/>
            <a:ext cx="3199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□ 우선협상대상자 선정 결과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1499" y="4634592"/>
            <a:ext cx="81932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dirty="0" smtClean="0"/>
              <a:t>○ 협상개시 </a:t>
            </a:r>
            <a:r>
              <a:rPr lang="en-US" altLang="ko-KR" dirty="0" smtClean="0"/>
              <a:t>: </a:t>
            </a:r>
            <a:r>
              <a:rPr lang="en-US" altLang="ko-KR" dirty="0"/>
              <a:t>2023</a:t>
            </a:r>
            <a:r>
              <a:rPr lang="ko-KR" altLang="en-US" dirty="0"/>
              <a:t>년 </a:t>
            </a:r>
            <a:r>
              <a:rPr lang="en-US" altLang="ko-KR" dirty="0"/>
              <a:t>10</a:t>
            </a:r>
            <a:r>
              <a:rPr lang="ko-KR" altLang="en-US" dirty="0"/>
              <a:t>월 </a:t>
            </a:r>
            <a:r>
              <a:rPr lang="en-US" altLang="ko-KR" dirty="0"/>
              <a:t>12</a:t>
            </a:r>
            <a:r>
              <a:rPr lang="ko-KR" altLang="en-US" dirty="0"/>
              <a:t>일</a:t>
            </a:r>
            <a:r>
              <a:rPr lang="en-US" altLang="ko-KR" dirty="0"/>
              <a:t>~10</a:t>
            </a:r>
            <a:r>
              <a:rPr lang="ko-KR" altLang="en-US" dirty="0"/>
              <a:t>월 </a:t>
            </a:r>
            <a:r>
              <a:rPr lang="en-US" altLang="ko-KR" dirty="0"/>
              <a:t>19</a:t>
            </a:r>
            <a:r>
              <a:rPr lang="ko-KR" altLang="en-US" dirty="0"/>
              <a:t>일</a:t>
            </a:r>
          </a:p>
          <a:p>
            <a:pPr fontAlgn="base"/>
            <a:r>
              <a:rPr lang="ko-KR" altLang="en-US" dirty="0" smtClean="0"/>
              <a:t>○ </a:t>
            </a:r>
            <a:r>
              <a:rPr lang="ko-KR" altLang="en-US" dirty="0" err="1" smtClean="0"/>
              <a:t>협상방법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/>
              <a:t>우선 협상 대상자와 협상 실시</a:t>
            </a:r>
            <a:r>
              <a:rPr lang="en-US" altLang="ko-KR" dirty="0"/>
              <a:t>, </a:t>
            </a:r>
            <a:r>
              <a:rPr lang="ko-KR" altLang="en-US" dirty="0" err="1"/>
              <a:t>결렬시</a:t>
            </a:r>
            <a:r>
              <a:rPr lang="ko-KR" altLang="en-US" dirty="0"/>
              <a:t> 다음 </a:t>
            </a:r>
            <a:r>
              <a:rPr lang="ko-KR" altLang="en-US" dirty="0" err="1"/>
              <a:t>순위자와</a:t>
            </a:r>
            <a:r>
              <a:rPr lang="ko-KR" altLang="en-US" dirty="0"/>
              <a:t> 협상 실시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95145" y="5555393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2023</a:t>
            </a:r>
            <a:r>
              <a:rPr lang="ko-KR" altLang="en-US" sz="2400" b="1" dirty="0" smtClean="0"/>
              <a:t>년 </a:t>
            </a:r>
            <a:r>
              <a:rPr lang="en-US" altLang="ko-KR" sz="2400" b="1" dirty="0" smtClean="0"/>
              <a:t>10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12</a:t>
            </a:r>
            <a:r>
              <a:rPr lang="ko-KR" altLang="en-US" sz="2400" b="1" dirty="0" smtClean="0"/>
              <a:t>일</a:t>
            </a:r>
            <a:endParaRPr lang="ko-KR" alt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355510" y="6166844"/>
            <a:ext cx="66287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/>
              <a:t>재단법인 한국학호남진흥원 경리관</a:t>
            </a:r>
            <a:endParaRPr lang="ko-KR" altLang="en-US" sz="3200" b="1" dirty="0"/>
          </a:p>
        </p:txBody>
      </p: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417871"/>
              </p:ext>
            </p:extLst>
          </p:nvPr>
        </p:nvGraphicFramePr>
        <p:xfrm>
          <a:off x="647700" y="3410439"/>
          <a:ext cx="11023601" cy="1102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9027">
                  <a:extLst>
                    <a:ext uri="{9D8B030D-6E8A-4147-A177-3AD203B41FA5}">
                      <a16:colId xmlns:a16="http://schemas.microsoft.com/office/drawing/2014/main" val="1810616461"/>
                    </a:ext>
                  </a:extLst>
                </a:gridCol>
                <a:gridCol w="2931038">
                  <a:extLst>
                    <a:ext uri="{9D8B030D-6E8A-4147-A177-3AD203B41FA5}">
                      <a16:colId xmlns:a16="http://schemas.microsoft.com/office/drawing/2014/main" val="541644876"/>
                    </a:ext>
                  </a:extLst>
                </a:gridCol>
                <a:gridCol w="1448537">
                  <a:extLst>
                    <a:ext uri="{9D8B030D-6E8A-4147-A177-3AD203B41FA5}">
                      <a16:colId xmlns:a16="http://schemas.microsoft.com/office/drawing/2014/main" val="3239937294"/>
                    </a:ext>
                  </a:extLst>
                </a:gridCol>
                <a:gridCol w="2174999">
                  <a:extLst>
                    <a:ext uri="{9D8B030D-6E8A-4147-A177-3AD203B41FA5}">
                      <a16:colId xmlns:a16="http://schemas.microsoft.com/office/drawing/2014/main" val="20530061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ko-KR" alt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공고명</a:t>
                      </a:r>
                      <a:endParaRPr lang="ko-KR" alt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ko-KR" alt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발표순</a:t>
                      </a:r>
                      <a:r>
                        <a:rPr lang="en-US" altLang="ko-K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업체명</a:t>
                      </a:r>
                      <a:r>
                        <a:rPr lang="en-US" altLang="ko-K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ko-KR" alt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협상 순위</a:t>
                      </a:r>
                      <a:endParaRPr lang="ko-KR" alt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비고</a:t>
                      </a:r>
                      <a:endParaRPr lang="ko-KR" altLang="en-US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4731"/>
                  </a:ext>
                </a:extLst>
              </a:tr>
              <a:tr h="18542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2023</a:t>
                      </a:r>
                      <a:r>
                        <a:rPr lang="ko-KR" altLang="en-US" dirty="0" smtClean="0"/>
                        <a:t>년 주요 </a:t>
                      </a:r>
                      <a:r>
                        <a:rPr lang="ko-KR" altLang="en-US" dirty="0" err="1" smtClean="0"/>
                        <a:t>기탁자료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보존처리 용역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(</a:t>
                      </a:r>
                      <a:r>
                        <a:rPr lang="ko-KR" alt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한************</a:t>
                      </a:r>
                      <a:r>
                        <a:rPr lang="en-US" altLang="ko-K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순위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접수번호 </a:t>
                      </a:r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147270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en-US" altLang="ko-K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 (</a:t>
                      </a:r>
                      <a:r>
                        <a:rPr lang="ko-KR" alt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정*********</a:t>
                      </a:r>
                      <a:r>
                        <a:rPr lang="en-US" altLang="ko-K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r>
                        <a:rPr lang="ko-KR" altLang="en-US" dirty="0" smtClean="0"/>
                        <a:t>순위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접수번호 </a:t>
                      </a:r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652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524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110</Words>
  <Application>Microsoft Office PowerPoint</Application>
  <PresentationFormat>와이드스크린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user</cp:lastModifiedBy>
  <cp:revision>7</cp:revision>
  <dcterms:created xsi:type="dcterms:W3CDTF">2021-10-27T07:14:21Z</dcterms:created>
  <dcterms:modified xsi:type="dcterms:W3CDTF">2023-10-12T04:36:32Z</dcterms:modified>
</cp:coreProperties>
</file>