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873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704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44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15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95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029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691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93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740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01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1B6D9-AAC1-43B8-BF34-F4619A23865D}" type="datetimeFigureOut">
              <a:rPr lang="ko-KR" altLang="en-US" smtClean="0"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414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600" y="264768"/>
            <a:ext cx="497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재단법인 한국학호남진흥원 공고 제</a:t>
            </a:r>
            <a:r>
              <a:rPr lang="en-US" altLang="ko-KR" dirty="0" smtClean="0"/>
              <a:t>2022-72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76248" y="1092538"/>
            <a:ext cx="4987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우선협상대상자 발표 공고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001104"/>
            <a:ext cx="122152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ko-KR" dirty="0" smtClean="0"/>
              <a:t>  </a:t>
            </a:r>
            <a:r>
              <a:rPr lang="ko-KR" altLang="en-US" dirty="0" smtClean="0"/>
              <a:t>재단법인 한국학호남진흥원 공고 제</a:t>
            </a:r>
            <a:r>
              <a:rPr lang="en-US" altLang="ko-KR" dirty="0" smtClean="0"/>
              <a:t>2022-62</a:t>
            </a:r>
            <a:r>
              <a:rPr lang="ko-KR" altLang="en-US" dirty="0" smtClean="0"/>
              <a:t>호 </a:t>
            </a:r>
            <a:r>
              <a:rPr lang="ko-KR" altLang="en-US" dirty="0" err="1" smtClean="0"/>
              <a:t>호남한국학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저술지원</a:t>
            </a:r>
            <a:r>
              <a:rPr lang="ko-KR" altLang="en-US" dirty="0" smtClean="0"/>
              <a:t> 총서</a:t>
            </a:r>
            <a:r>
              <a:rPr lang="en-US" altLang="ko-KR" dirty="0" smtClean="0"/>
              <a:t>(8</a:t>
            </a:r>
            <a:r>
              <a:rPr lang="ko-KR" altLang="en-US" dirty="0" smtClean="0"/>
              <a:t>종</a:t>
            </a:r>
            <a:r>
              <a:rPr lang="en-US" altLang="ko-KR" dirty="0" smtClean="0"/>
              <a:t>) </a:t>
            </a:r>
            <a:r>
              <a:rPr lang="ko-KR" altLang="en-US" dirty="0" smtClean="0"/>
              <a:t>제작 </a:t>
            </a:r>
            <a:r>
              <a:rPr lang="ko-KR" altLang="en-US" dirty="0" smtClean="0"/>
              <a:t>입찰 </a:t>
            </a:r>
            <a:r>
              <a:rPr lang="ko-KR" altLang="en-US" dirty="0" err="1" smtClean="0"/>
              <a:t>재공고</a:t>
            </a:r>
            <a:r>
              <a:rPr lang="en-US" altLang="ko-KR" dirty="0" smtClean="0"/>
              <a:t>(</a:t>
            </a:r>
            <a:r>
              <a:rPr lang="en-US" altLang="ko-KR" dirty="0" smtClean="0"/>
              <a:t>2022.5.27.)</a:t>
            </a:r>
            <a:r>
              <a:rPr lang="ko-KR" altLang="en-US" dirty="0" smtClean="0"/>
              <a:t>에</a:t>
            </a:r>
            <a:endParaRPr lang="en-US" altLang="ko-KR" dirty="0" smtClean="0"/>
          </a:p>
          <a:p>
            <a:pPr algn="just"/>
            <a:r>
              <a:rPr lang="ko-KR" altLang="en-US" dirty="0" smtClean="0"/>
              <a:t>응찰하여 주신 분들과 제안서 평가위원회에 참석하여 주신 평가위원님께 감사드리며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아래와 같이 우선협상대상자를</a:t>
            </a:r>
            <a:endParaRPr lang="en-US" altLang="ko-KR" dirty="0" smtClean="0"/>
          </a:p>
          <a:p>
            <a:pPr algn="just"/>
            <a:r>
              <a:rPr lang="ko-KR" altLang="en-US" dirty="0" smtClean="0"/>
              <a:t>공고합니다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7500" y="3135531"/>
            <a:ext cx="3199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□ 우선협상대상자 선정 결과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499" y="4659531"/>
            <a:ext cx="6413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○ 협상개시 </a:t>
            </a:r>
            <a:r>
              <a:rPr lang="en-US" altLang="ko-KR" dirty="0" smtClean="0"/>
              <a:t>: </a:t>
            </a:r>
            <a:r>
              <a:rPr lang="en-US" altLang="ko-KR" dirty="0" smtClean="0"/>
              <a:t>2022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13</a:t>
            </a:r>
            <a:r>
              <a:rPr lang="ko-KR" altLang="en-US" dirty="0" smtClean="0"/>
              <a:t>일</a:t>
            </a:r>
            <a:r>
              <a:rPr lang="en-US" altLang="ko-KR" dirty="0" smtClean="0"/>
              <a:t>~</a:t>
            </a:r>
            <a:r>
              <a:rPr lang="en-US" altLang="ko-KR" dirty="0"/>
              <a:t>6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28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r>
              <a:rPr lang="ko-KR" altLang="en-US" dirty="0" smtClean="0"/>
              <a:t>○ </a:t>
            </a:r>
            <a:r>
              <a:rPr lang="ko-KR" altLang="en-US" dirty="0" err="1" smtClean="0"/>
              <a:t>협상방법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협상 적격자와 협상 실시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결렬 시 </a:t>
            </a:r>
            <a:r>
              <a:rPr lang="ko-KR" altLang="en-US" dirty="0" err="1" smtClean="0"/>
              <a:t>재공고</a:t>
            </a:r>
            <a:r>
              <a:rPr lang="ko-KR" altLang="en-US" dirty="0" smtClean="0"/>
              <a:t> 진행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95145" y="5555397"/>
            <a:ext cx="2571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13</a:t>
            </a:r>
            <a:r>
              <a:rPr lang="ko-KR" altLang="en-US" sz="2400" b="1" dirty="0" smtClean="0"/>
              <a:t>일</a:t>
            </a:r>
            <a:endParaRPr lang="ko-KR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085591" y="6206987"/>
            <a:ext cx="55483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재</a:t>
            </a:r>
            <a:r>
              <a:rPr lang="en-US" altLang="ko-KR" sz="3200" b="1" dirty="0" smtClean="0"/>
              <a:t>)</a:t>
            </a:r>
            <a:r>
              <a:rPr lang="ko-KR" altLang="en-US" sz="3200" b="1" dirty="0" smtClean="0"/>
              <a:t>한국학호남진흥원 </a:t>
            </a:r>
            <a:r>
              <a:rPr lang="ko-KR" altLang="en-US" sz="3200" b="1" dirty="0" smtClean="0"/>
              <a:t>재무관</a:t>
            </a:r>
            <a:endParaRPr lang="ko-KR" altLang="en-US" sz="3200" b="1" dirty="0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276546"/>
              </p:ext>
            </p:extLst>
          </p:nvPr>
        </p:nvGraphicFramePr>
        <p:xfrm>
          <a:off x="647700" y="3643194"/>
          <a:ext cx="1102360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9027">
                  <a:extLst>
                    <a:ext uri="{9D8B030D-6E8A-4147-A177-3AD203B41FA5}">
                      <a16:colId xmlns:a16="http://schemas.microsoft.com/office/drawing/2014/main" val="1810616461"/>
                    </a:ext>
                  </a:extLst>
                </a:gridCol>
                <a:gridCol w="2931038">
                  <a:extLst>
                    <a:ext uri="{9D8B030D-6E8A-4147-A177-3AD203B41FA5}">
                      <a16:colId xmlns:a16="http://schemas.microsoft.com/office/drawing/2014/main" val="541644876"/>
                    </a:ext>
                  </a:extLst>
                </a:gridCol>
                <a:gridCol w="1448537">
                  <a:extLst>
                    <a:ext uri="{9D8B030D-6E8A-4147-A177-3AD203B41FA5}">
                      <a16:colId xmlns:a16="http://schemas.microsoft.com/office/drawing/2014/main" val="3239937294"/>
                    </a:ext>
                  </a:extLst>
                </a:gridCol>
                <a:gridCol w="2174999">
                  <a:extLst>
                    <a:ext uri="{9D8B030D-6E8A-4147-A177-3AD203B41FA5}">
                      <a16:colId xmlns:a16="http://schemas.microsoft.com/office/drawing/2014/main" val="20530061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사업명</a:t>
                      </a:r>
                      <a:endParaRPr lang="ko-KR" alt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업체명</a:t>
                      </a:r>
                      <a:endParaRPr lang="ko-KR" alt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순위</a:t>
                      </a:r>
                      <a:endParaRPr lang="ko-KR" alt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비고</a:t>
                      </a:r>
                      <a:endParaRPr lang="ko-KR" alt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호남한국학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ko-KR" altLang="en-US" dirty="0" err="1" smtClean="0"/>
                        <a:t>저술지원</a:t>
                      </a:r>
                      <a:r>
                        <a:rPr lang="ko-KR" altLang="en-US" dirty="0" smtClean="0"/>
                        <a:t> 총서</a:t>
                      </a:r>
                      <a:r>
                        <a:rPr lang="en-US" altLang="ko-KR" dirty="0" smtClean="0"/>
                        <a:t>(8</a:t>
                      </a:r>
                      <a:r>
                        <a:rPr lang="ko-KR" altLang="en-US" dirty="0" smtClean="0"/>
                        <a:t>종</a:t>
                      </a:r>
                      <a:r>
                        <a:rPr lang="en-US" altLang="ko-KR" dirty="0" smtClean="0"/>
                        <a:t>) </a:t>
                      </a:r>
                      <a:r>
                        <a:rPr lang="ko-KR" altLang="en-US" dirty="0" smtClean="0"/>
                        <a:t>제작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 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흐</a:t>
                      </a:r>
                      <a:r>
                        <a:rPr lang="en-US" altLang="ko-KR" dirty="0" smtClean="0"/>
                        <a:t>*)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순위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147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524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104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6</cp:revision>
  <dcterms:created xsi:type="dcterms:W3CDTF">2021-10-27T07:14:21Z</dcterms:created>
  <dcterms:modified xsi:type="dcterms:W3CDTF">2022-06-13T04:39:43Z</dcterms:modified>
</cp:coreProperties>
</file>